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83" r:id="rId20"/>
    <p:sldId id="315" r:id="rId21"/>
    <p:sldId id="316" r:id="rId22"/>
    <p:sldId id="31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EFBC00"/>
    <a:srgbClr val="4D93D3"/>
    <a:srgbClr val="69AB3D"/>
    <a:srgbClr val="B7886F"/>
    <a:srgbClr val="CAA55C"/>
    <a:srgbClr val="FFD80D"/>
    <a:srgbClr val="FFE8D9"/>
    <a:srgbClr val="413F3F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 varScale="1">
        <p:scale>
          <a:sx n="47" d="100"/>
          <a:sy n="47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5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57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7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5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8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microsoft.com/office/2007/relationships/hdphoto" Target="../media/hdphoto4.wdp"/><Relationship Id="rId12" Type="http://schemas.openxmlformats.org/officeDocument/2006/relationships/image" Target="../media/image55.png"/><Relationship Id="rId17" Type="http://schemas.openxmlformats.org/officeDocument/2006/relationships/image" Target="../media/image4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15.png"/><Relationship Id="rId10" Type="http://schemas.openxmlformats.org/officeDocument/2006/relationships/image" Target="../media/image53.png"/><Relationship Id="rId19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26" Type="http://schemas.openxmlformats.org/officeDocument/2006/relationships/image" Target="../media/image23.png"/><Relationship Id="rId3" Type="http://schemas.openxmlformats.org/officeDocument/2006/relationships/image" Target="../media/image59.png"/><Relationship Id="rId21" Type="http://schemas.openxmlformats.org/officeDocument/2006/relationships/image" Target="../media/image58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7.png"/><Relationship Id="rId25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6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23" Type="http://schemas.openxmlformats.org/officeDocument/2006/relationships/image" Target="../media/image15.png"/><Relationship Id="rId10" Type="http://schemas.openxmlformats.org/officeDocument/2006/relationships/image" Target="../media/image64.png"/><Relationship Id="rId19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8.png"/><Relationship Id="rId14" Type="http://schemas.openxmlformats.org/officeDocument/2006/relationships/image" Target="../media/image67.png"/><Relationship Id="rId2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71.pn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76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7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80.PNG"/><Relationship Id="rId7" Type="http://schemas.openxmlformats.org/officeDocument/2006/relationships/image" Target="../media/image84.gi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21.png"/><Relationship Id="rId5" Type="http://schemas.openxmlformats.org/officeDocument/2006/relationships/image" Target="../media/image82.jpg"/><Relationship Id="rId15" Type="http://schemas.openxmlformats.org/officeDocument/2006/relationships/image" Target="../media/image86.gif"/><Relationship Id="rId10" Type="http://schemas.openxmlformats.org/officeDocument/2006/relationships/image" Target="../media/image15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microsoft.com/office/2007/relationships/media" Target="../media/media2.wav"/><Relationship Id="rId21" Type="http://schemas.microsoft.com/office/2007/relationships/hdphoto" Target="../media/hdphoto1.wdp"/><Relationship Id="rId34" Type="http://schemas.openxmlformats.org/officeDocument/2006/relationships/image" Target="../media/image22.png"/><Relationship Id="rId7" Type="http://schemas.microsoft.com/office/2007/relationships/media" Target="../media/media4.wav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2" Type="http://schemas.openxmlformats.org/officeDocument/2006/relationships/audio" Target="../media/media1.wav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7.gif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.png"/><Relationship Id="rId24" Type="http://schemas.microsoft.com/office/2007/relationships/hdphoto" Target="../media/hdphoto2.wdp"/><Relationship Id="rId32" Type="http://schemas.openxmlformats.org/officeDocument/2006/relationships/image" Target="../media/image20.png"/><Relationship Id="rId5" Type="http://schemas.microsoft.com/office/2007/relationships/media" Target="../media/media3.wav"/><Relationship Id="rId15" Type="http://schemas.openxmlformats.org/officeDocument/2006/relationships/image" Target="../media/image5.png"/><Relationship Id="rId23" Type="http://schemas.openxmlformats.org/officeDocument/2006/relationships/image" Target="../media/image12.png"/><Relationship Id="rId28" Type="http://schemas.openxmlformats.org/officeDocument/2006/relationships/image" Target="../media/image16.png"/><Relationship Id="rId36" Type="http://schemas.openxmlformats.org/officeDocument/2006/relationships/image" Target="../media/image101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9.png"/><Relationship Id="rId31" Type="http://schemas.openxmlformats.org/officeDocument/2006/relationships/image" Target="../media/image19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Relationship Id="rId8" Type="http://schemas.openxmlformats.org/officeDocument/2006/relationships/audio" Target="../media/media4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6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28" Type="http://schemas.openxmlformats.org/officeDocument/2006/relationships/image" Target="../media/image25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2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3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17" Type="http://schemas.openxmlformats.org/officeDocument/2006/relationships/image" Target="../media/image17.gif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41.png"/><Relationship Id="rId19" Type="http://schemas.openxmlformats.org/officeDocument/2006/relationships/image" Target="../media/image45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44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1.png"/><Relationship Id="rId22" Type="http://schemas.openxmlformats.org/officeDocument/2006/relationships/image" Target="../media/image45.gif"/><Relationship Id="rId27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41.png"/><Relationship Id="rId17" Type="http://schemas.openxmlformats.org/officeDocument/2006/relationships/image" Target="../media/image17.gif"/><Relationship Id="rId2" Type="http://schemas.openxmlformats.org/officeDocument/2006/relationships/slide" Target="slide19.xml"/><Relationship Id="rId16" Type="http://schemas.openxmlformats.org/officeDocument/2006/relationships/image" Target="../media/image14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1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76121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88724" y="4297784"/>
            <a:ext cx="2804159" cy="2307919"/>
            <a:chOff x="4983973" y="3499837"/>
            <a:chExt cx="2804159" cy="2307919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3863161"/>
              <a:ext cx="135142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353493"/>
              <a:ext cx="135142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865935"/>
              <a:ext cx="135142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5378323"/>
              <a:ext cx="135142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grpSp>
        <p:nvGrpSpPr>
          <p:cNvPr id="195" name="그룹 194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5256" y="3271283"/>
            <a:ext cx="3044029" cy="441885"/>
            <a:chOff x="845256" y="3271283"/>
            <a:chExt cx="3044029" cy="441885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86" name="그룹 185"/>
          <p:cNvGrpSpPr/>
          <p:nvPr/>
        </p:nvGrpSpPr>
        <p:grpSpPr>
          <a:xfrm>
            <a:off x="6179501" y="4672935"/>
            <a:ext cx="701422" cy="200055"/>
            <a:chOff x="2200652" y="5241136"/>
            <a:chExt cx="701422" cy="200055"/>
          </a:xfrm>
        </p:grpSpPr>
        <p:sp>
          <p:nvSpPr>
            <p:cNvPr id="187" name="직사각형 186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6179501" y="4011146"/>
            <a:ext cx="701422" cy="200055"/>
            <a:chOff x="2200652" y="5241136"/>
            <a:chExt cx="701422" cy="200055"/>
          </a:xfrm>
        </p:grpSpPr>
        <p:sp>
          <p:nvSpPr>
            <p:cNvPr id="190" name="직사각형 189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179501" y="3367964"/>
            <a:ext cx="701422" cy="200055"/>
            <a:chOff x="2200652" y="5241136"/>
            <a:chExt cx="701422" cy="200055"/>
          </a:xfrm>
        </p:grpSpPr>
        <p:sp>
          <p:nvSpPr>
            <p:cNvPr id="193" name="직사각형 192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6179501" y="2673210"/>
            <a:ext cx="701422" cy="200055"/>
            <a:chOff x="2200652" y="5241136"/>
            <a:chExt cx="701422" cy="200055"/>
          </a:xfrm>
        </p:grpSpPr>
        <p:sp>
          <p:nvSpPr>
            <p:cNvPr id="196" name="직사각형 195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79501" y="1992163"/>
            <a:ext cx="701422" cy="200055"/>
            <a:chOff x="2200652" y="5241136"/>
            <a:chExt cx="701422" cy="200055"/>
          </a:xfrm>
        </p:grpSpPr>
        <p:sp>
          <p:nvSpPr>
            <p:cNvPr id="199" name="직사각형 198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2476" y="5241136"/>
            <a:ext cx="701422" cy="200055"/>
            <a:chOff x="2200652" y="5241136"/>
            <a:chExt cx="701422" cy="200055"/>
          </a:xfrm>
        </p:grpSpPr>
        <p:sp>
          <p:nvSpPr>
            <p:cNvPr id="2" name="직사각형 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2202476" y="4718018"/>
            <a:ext cx="701422" cy="200055"/>
            <a:chOff x="2200652" y="5241136"/>
            <a:chExt cx="701422" cy="200055"/>
          </a:xfrm>
        </p:grpSpPr>
        <p:sp>
          <p:nvSpPr>
            <p:cNvPr id="172" name="직사각형 17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2202476" y="4208438"/>
            <a:ext cx="701422" cy="200055"/>
            <a:chOff x="2200652" y="5241136"/>
            <a:chExt cx="701422" cy="200055"/>
          </a:xfrm>
        </p:grpSpPr>
        <p:sp>
          <p:nvSpPr>
            <p:cNvPr id="175" name="직사각형 174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2202476" y="3656429"/>
            <a:ext cx="701422" cy="200055"/>
            <a:chOff x="2200652" y="5241136"/>
            <a:chExt cx="701422" cy="200055"/>
          </a:xfrm>
        </p:grpSpPr>
        <p:sp>
          <p:nvSpPr>
            <p:cNvPr id="178" name="직사각형 177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2202476" y="3122839"/>
            <a:ext cx="701422" cy="200055"/>
            <a:chOff x="2200652" y="5241136"/>
            <a:chExt cx="701422" cy="200055"/>
          </a:xfrm>
        </p:grpSpPr>
        <p:sp>
          <p:nvSpPr>
            <p:cNvPr id="184" name="직사각형 183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54" y="2772884"/>
            <a:ext cx="654122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캐릭터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0192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1883467" y="1904974"/>
            <a:ext cx="998634" cy="384859"/>
            <a:chOff x="1393168" y="1120587"/>
            <a:chExt cx="998634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2246357" y="5083848"/>
            <a:ext cx="701422" cy="200055"/>
            <a:chOff x="2200652" y="5241136"/>
            <a:chExt cx="701422" cy="200055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2252762" y="4571685"/>
            <a:ext cx="701422" cy="200055"/>
            <a:chOff x="2200652" y="5241136"/>
            <a:chExt cx="701422" cy="200055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2231367" y="4040018"/>
            <a:ext cx="701422" cy="307777"/>
            <a:chOff x="2200652" y="5241136"/>
            <a:chExt cx="701422" cy="307777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8054" y="1510901"/>
            <a:ext cx="2627332" cy="224846"/>
            <a:chOff x="1058054" y="1510901"/>
            <a:chExt cx="2627332" cy="2248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426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08050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093436"/>
            <a:ext cx="3030104" cy="23209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92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3003498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33756" y="2622447"/>
            <a:ext cx="74410" cy="609725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114073" y="4100205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921171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677949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670366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706325"/>
            <a:ext cx="180183" cy="178180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반동탁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3071237" y="4100205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82031"/>
            <a:ext cx="3044029" cy="3277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531860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6703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3684159" y="37128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47875" y="3510955"/>
            <a:ext cx="764381" cy="445294"/>
            <a:chOff x="2047875" y="3510955"/>
            <a:chExt cx="764381" cy="44529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62066" y="36301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2 / 3</a:t>
            </a:r>
          </a:p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02:25:34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69" y="3642130"/>
            <a:ext cx="675283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(3)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778324" y="1040318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" y="3368759"/>
            <a:ext cx="3031613" cy="30146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943110" y="5983150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1858070" y="5983150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2797835" y="5983150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17" y="6014885"/>
            <a:ext cx="319647" cy="305130"/>
          </a:xfrm>
          <a:prstGeom prst="rect">
            <a:avLst/>
          </a:prstGeom>
          <a:noFill/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1755248" y="82626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785389" y="3690600"/>
            <a:ext cx="3026818" cy="21179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1234437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916367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2162297" y="638745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3134162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4077421" y="2682222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3958532" y="4475670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4184570" y="198016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4044154" y="2804579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Reference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1849472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2773467" y="5965818"/>
            <a:ext cx="890306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r="53635"/>
          <a:stretch/>
        </p:blipFill>
        <p:spPr>
          <a:xfrm>
            <a:off x="787739" y="1049160"/>
            <a:ext cx="3017865" cy="2258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52" y="2489602"/>
            <a:ext cx="981577" cy="73399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1085494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1712853" y="1056009"/>
            <a:ext cx="1240198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589703" y="37138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94790" y="2244381"/>
            <a:ext cx="862782" cy="38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2835347" y="3945626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Reference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01" y="1056460"/>
            <a:ext cx="989505" cy="44978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894325" y="118809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반동탁연합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945531" y="144266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3" y="3270894"/>
            <a:ext cx="3033884" cy="400702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985132" y="3374326"/>
            <a:ext cx="2627332" cy="224846"/>
            <a:chOff x="1058054" y="1510901"/>
            <a:chExt cx="2627332" cy="22484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785390" y="3291367"/>
            <a:ext cx="3020215" cy="4000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591168" y="329602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7" y="2107407"/>
            <a:ext cx="1617338" cy="12377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964040" y="6167450"/>
            <a:ext cx="1055483" cy="396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9523" y="6330056"/>
            <a:ext cx="34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 모양 이미지로 변경 예정</a:t>
            </a:r>
          </a:p>
        </p:txBody>
      </p:sp>
    </p:spTree>
    <p:extLst>
      <p:ext uri="{BB962C8B-B14F-4D97-AF65-F5344CB8AC3E}">
        <p14:creationId xmlns:p14="http://schemas.microsoft.com/office/powerpoint/2010/main" val="313204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9074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64104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컨텐츠 정리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38459" y="1178045"/>
          <a:ext cx="10115081" cy="557292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훈련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식량을 사용하여 훈련을 시킵니다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일정 시간이 지나면 훈련 강도에 따라 식량을 지급 받습니다</a:t>
                      </a:r>
                      <a:r>
                        <a:rPr lang="en-US" altLang="ko-KR" sz="1600" b="1" dirty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무기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플레이어의 무기를 구매 할</a:t>
                      </a:r>
                      <a:r>
                        <a:rPr lang="ko-KR" altLang="en-US" sz="1600" b="1" baseline="0" dirty="0"/>
                        <a:t>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식량을 사용하여 구매 할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보물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플레이어에게 이로운 버프 효과를 구매 할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보스에게서 획득한 지식을 사용하여 구매</a:t>
                      </a:r>
                      <a:r>
                        <a:rPr lang="ko-KR" altLang="en-US" sz="1600" b="1" baseline="0" dirty="0"/>
                        <a:t> 할 수 있습니다</a:t>
                      </a:r>
                      <a:r>
                        <a:rPr lang="en-US" altLang="ko-KR" sz="1600" b="1" baseline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/>
                        <a:t>유료 재화를 사용하면 또 다른 효과도 구매 할 수 있습니다</a:t>
                      </a:r>
                      <a:r>
                        <a:rPr lang="en-US" altLang="ko-KR" sz="1600" b="1" baseline="0" dirty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상점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플레이어에게 장착할 수 있는 스킨을 구매하는 상점입니다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유료 재화를 사용하거나 엽전을 사용하여 구매 할 수 있습니다</a:t>
                      </a:r>
                      <a:r>
                        <a:rPr lang="en-US" altLang="ko-KR" sz="1600" b="1" dirty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전장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총 </a:t>
                      </a:r>
                      <a:r>
                        <a:rPr lang="en-US" altLang="ko-KR" sz="1600" b="1" dirty="0"/>
                        <a:t>15</a:t>
                      </a:r>
                      <a:r>
                        <a:rPr lang="ko-KR" altLang="en-US" sz="1600" b="1" dirty="0"/>
                        <a:t>스테이지까지 이루어진 플레이어와 몬스터의</a:t>
                      </a:r>
                      <a:r>
                        <a:rPr lang="en-US" altLang="ko-KR" sz="1600" b="1" dirty="0"/>
                        <a:t>1:1</a:t>
                      </a:r>
                      <a:r>
                        <a:rPr lang="en-US" altLang="ko-KR" sz="1600" b="1" baseline="0" dirty="0"/>
                        <a:t> </a:t>
                      </a:r>
                      <a:r>
                        <a:rPr lang="ko-KR" altLang="en-US" sz="1600" b="1" baseline="0" dirty="0"/>
                        <a:t>대결 입니다</a:t>
                      </a:r>
                      <a:r>
                        <a:rPr lang="en-US" altLang="ko-KR" sz="1600" b="1" baseline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/>
                        <a:t>매 스테이지마다 전장에서만 지속되는 버프나 디버프 </a:t>
                      </a:r>
                      <a:r>
                        <a:rPr lang="en-US" altLang="ko-KR" sz="1600" b="1" baseline="0" dirty="0"/>
                        <a:t>1</a:t>
                      </a:r>
                      <a:r>
                        <a:rPr lang="ko-KR" altLang="en-US" sz="1600" b="1" baseline="0" dirty="0"/>
                        <a:t>개를 무작위로 받으며 적을 처치해야 합니다</a:t>
                      </a:r>
                      <a:r>
                        <a:rPr lang="en-US" altLang="ko-KR" sz="1600" b="1" baseline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/>
                        <a:t>일일 입장 횟수가 </a:t>
                      </a:r>
                      <a:r>
                        <a:rPr lang="en-US" altLang="ko-KR" sz="1600" b="1" baseline="0" dirty="0"/>
                        <a:t>5</a:t>
                      </a:r>
                      <a:r>
                        <a:rPr lang="ko-KR" altLang="en-US" sz="1600" b="1" baseline="0" dirty="0"/>
                        <a:t>회로 제한되어 있습니다</a:t>
                      </a:r>
                      <a:r>
                        <a:rPr lang="en-US" altLang="ko-KR" sz="1600" b="1" baseline="0" dirty="0"/>
                        <a:t>.</a:t>
                      </a:r>
                      <a:endParaRPr lang="en-US" altLang="ko-KR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14" y="1756346"/>
            <a:ext cx="890432" cy="8499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87" y="2759643"/>
            <a:ext cx="792886" cy="8499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87" y="3762940"/>
            <a:ext cx="831286" cy="8499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83" y="4766237"/>
            <a:ext cx="757694" cy="8499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40" y="5769534"/>
            <a:ext cx="795379" cy="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식량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적 처치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훈련을 통하여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훈련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무기 업그레이드에 사용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지식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보스를 처치하여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보물 또는 상점에서 구입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금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식량과 지식</a:t>
                      </a:r>
                      <a:r>
                        <a:rPr lang="ko-KR" altLang="en-US" sz="1900" b="1" baseline="0" dirty="0"/>
                        <a:t> 다음으로 사용하는 화폐</a:t>
                      </a:r>
                      <a:endParaRPr lang="en-US" altLang="ko-KR" sz="1900" b="1" baseline="0" dirty="0"/>
                    </a:p>
                    <a:p>
                      <a:pPr latinLnBrk="1"/>
                      <a:r>
                        <a:rPr lang="ko-KR" altLang="en-US" sz="1900" b="1" dirty="0"/>
                        <a:t>유료로 구매할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스페셜 보물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상점에서 구입할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엽전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상점에서만 사용할 수 있는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전장에서만 수급할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상점에서 스킨을 구매할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통행증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전장에 입장할 때 사용하는 입장권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시간마다 </a:t>
                      </a:r>
                      <a:r>
                        <a:rPr lang="en-US" altLang="ko-KR" sz="1900" b="1" dirty="0"/>
                        <a:t>1</a:t>
                      </a:r>
                      <a:r>
                        <a:rPr lang="ko-KR" altLang="en-US" sz="1900" b="1" dirty="0"/>
                        <a:t>개씩 지급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최대 </a:t>
                      </a:r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개까지 보유 가능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1" y="3721326"/>
            <a:ext cx="912187" cy="913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56346"/>
            <a:ext cx="912187" cy="849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817993"/>
            <a:ext cx="912187" cy="725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3" y="2716307"/>
            <a:ext cx="846313" cy="91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5802330"/>
            <a:ext cx="845714" cy="83631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화폐 정리</a:t>
            </a:r>
          </a:p>
        </p:txBody>
      </p:sp>
    </p:spTree>
    <p:extLst>
      <p:ext uri="{BB962C8B-B14F-4D97-AF65-F5344CB8AC3E}">
        <p14:creationId xmlns:p14="http://schemas.microsoft.com/office/powerpoint/2010/main" val="408727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플로우 차트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5AF63-243D-4095-8B26-43317C12AD62}"/>
              </a:ext>
            </a:extLst>
          </p:cNvPr>
          <p:cNvSpPr/>
          <p:nvPr/>
        </p:nvSpPr>
        <p:spPr>
          <a:xfrm>
            <a:off x="5515427" y="2414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0C9FC-8C6B-4F75-9DD1-1BC93BDD7C82}"/>
              </a:ext>
            </a:extLst>
          </p:cNvPr>
          <p:cNvSpPr/>
          <p:nvPr/>
        </p:nvSpPr>
        <p:spPr>
          <a:xfrm>
            <a:off x="6617005" y="24285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C4EC1-D8C1-41CF-90A6-9D53A2BC2972}"/>
              </a:ext>
            </a:extLst>
          </p:cNvPr>
          <p:cNvSpPr/>
          <p:nvPr/>
        </p:nvSpPr>
        <p:spPr>
          <a:xfrm>
            <a:off x="5515426" y="8535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행동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47623-D08D-4029-BB5A-B03CB14E0CE0}"/>
              </a:ext>
            </a:extLst>
          </p:cNvPr>
          <p:cNvSpPr/>
          <p:nvPr/>
        </p:nvSpPr>
        <p:spPr>
          <a:xfrm>
            <a:off x="6617005" y="844928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A88535-DE44-49F0-92EB-BF59C7A2C35C}"/>
              </a:ext>
            </a:extLst>
          </p:cNvPr>
          <p:cNvSpPr/>
          <p:nvPr/>
        </p:nvSpPr>
        <p:spPr>
          <a:xfrm>
            <a:off x="7900010" y="241489"/>
            <a:ext cx="3991184" cy="1069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94C7BD-6477-40EA-B37B-6D0179D60EB1}"/>
              </a:ext>
            </a:extLst>
          </p:cNvPr>
          <p:cNvSpPr/>
          <p:nvPr/>
        </p:nvSpPr>
        <p:spPr>
          <a:xfrm>
            <a:off x="162376" y="154805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C1288B-64A1-4458-A81A-47A243129C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85849" y="177665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10C77B-2E2D-497C-8192-4B84F70E425F}"/>
              </a:ext>
            </a:extLst>
          </p:cNvPr>
          <p:cNvSpPr/>
          <p:nvPr/>
        </p:nvSpPr>
        <p:spPr>
          <a:xfrm>
            <a:off x="1562100" y="15551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1C5805-5A0B-4C80-9015-E1F7E32F4ED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023837" y="2012367"/>
            <a:ext cx="0" cy="4845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4A7C44-7570-45C0-8519-E72BA341664C}"/>
              </a:ext>
            </a:extLst>
          </p:cNvPr>
          <p:cNvCxnSpPr>
            <a:cxnSpLocks/>
          </p:cNvCxnSpPr>
          <p:nvPr/>
        </p:nvCxnSpPr>
        <p:spPr>
          <a:xfrm>
            <a:off x="2485573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E7E6F-9714-466A-B186-A09460AF9092}"/>
              </a:ext>
            </a:extLst>
          </p:cNvPr>
          <p:cNvSpPr/>
          <p:nvPr/>
        </p:nvSpPr>
        <p:spPr>
          <a:xfrm>
            <a:off x="2980081" y="15585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플레이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DE5ECD-080F-4F4F-80C4-DC81285F7054}"/>
              </a:ext>
            </a:extLst>
          </p:cNvPr>
          <p:cNvCxnSpPr>
            <a:cxnSpLocks/>
          </p:cNvCxnSpPr>
          <p:nvPr/>
        </p:nvCxnSpPr>
        <p:spPr>
          <a:xfrm>
            <a:off x="2023837" y="2791306"/>
            <a:ext cx="42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DE2153-5072-4A9D-9601-2E7FA1E2DC5D}"/>
              </a:ext>
            </a:extLst>
          </p:cNvPr>
          <p:cNvCxnSpPr>
            <a:cxnSpLocks/>
          </p:cNvCxnSpPr>
          <p:nvPr/>
        </p:nvCxnSpPr>
        <p:spPr>
          <a:xfrm>
            <a:off x="2023837" y="3639031"/>
            <a:ext cx="408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EAEA63-40FD-4B88-94B4-8EA6A1DB7B04}"/>
              </a:ext>
            </a:extLst>
          </p:cNvPr>
          <p:cNvCxnSpPr>
            <a:cxnSpLocks/>
          </p:cNvCxnSpPr>
          <p:nvPr/>
        </p:nvCxnSpPr>
        <p:spPr>
          <a:xfrm>
            <a:off x="2023837" y="4524375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9A61B6-CD48-4560-9E31-7879F448D740}"/>
              </a:ext>
            </a:extLst>
          </p:cNvPr>
          <p:cNvCxnSpPr>
            <a:cxnSpLocks/>
          </p:cNvCxnSpPr>
          <p:nvPr/>
        </p:nvCxnSpPr>
        <p:spPr>
          <a:xfrm>
            <a:off x="2023837" y="5390670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0B15E2-67F4-45AD-ACB2-987D7D074E50}"/>
              </a:ext>
            </a:extLst>
          </p:cNvPr>
          <p:cNvSpPr/>
          <p:nvPr/>
        </p:nvSpPr>
        <p:spPr>
          <a:xfrm>
            <a:off x="246485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96B850-A753-4D3E-AE71-DBA97BE1ECFC}"/>
              </a:ext>
            </a:extLst>
          </p:cNvPr>
          <p:cNvSpPr/>
          <p:nvPr/>
        </p:nvSpPr>
        <p:spPr>
          <a:xfrm>
            <a:off x="2464858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3AE5F8-C4B4-4692-9F77-F3A85EB6A0FE}"/>
              </a:ext>
            </a:extLst>
          </p:cNvPr>
          <p:cNvSpPr/>
          <p:nvPr/>
        </p:nvSpPr>
        <p:spPr>
          <a:xfrm>
            <a:off x="2464858" y="4295294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5DCE55-6A38-4695-8643-507B0FA454DB}"/>
              </a:ext>
            </a:extLst>
          </p:cNvPr>
          <p:cNvSpPr/>
          <p:nvPr/>
        </p:nvSpPr>
        <p:spPr>
          <a:xfrm>
            <a:off x="2464858" y="51615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B077D3-5274-4192-92B0-08BFFD1BAB01}"/>
              </a:ext>
            </a:extLst>
          </p:cNvPr>
          <p:cNvSpPr/>
          <p:nvPr/>
        </p:nvSpPr>
        <p:spPr>
          <a:xfrm>
            <a:off x="2464858" y="602788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35D14-C78A-46F2-80BC-50B471B098D2}"/>
              </a:ext>
            </a:extLst>
          </p:cNvPr>
          <p:cNvCxnSpPr>
            <a:cxnSpLocks/>
          </p:cNvCxnSpPr>
          <p:nvPr/>
        </p:nvCxnSpPr>
        <p:spPr>
          <a:xfrm>
            <a:off x="2023837" y="6256483"/>
            <a:ext cx="4410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09DFB-FA9A-4753-8AFC-8E6CC800FE6E}"/>
              </a:ext>
            </a:extLst>
          </p:cNvPr>
          <p:cNvCxnSpPr>
            <a:cxnSpLocks/>
          </p:cNvCxnSpPr>
          <p:nvPr/>
        </p:nvCxnSpPr>
        <p:spPr>
          <a:xfrm>
            <a:off x="3388331" y="2791787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B1073C7-648C-49C3-B299-20DC7F450DA2}"/>
              </a:ext>
            </a:extLst>
          </p:cNvPr>
          <p:cNvSpPr/>
          <p:nvPr/>
        </p:nvSpPr>
        <p:spPr>
          <a:xfrm>
            <a:off x="3882837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12D3B2-B7FF-449B-A2AC-B1EB64D38537}"/>
              </a:ext>
            </a:extLst>
          </p:cNvPr>
          <p:cNvCxnSpPr>
            <a:cxnSpLocks/>
          </p:cNvCxnSpPr>
          <p:nvPr/>
        </p:nvCxnSpPr>
        <p:spPr>
          <a:xfrm>
            <a:off x="4803717" y="27913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7858C-3ACA-49C3-9193-A51CEE9457B2}"/>
              </a:ext>
            </a:extLst>
          </p:cNvPr>
          <p:cNvSpPr/>
          <p:nvPr/>
        </p:nvSpPr>
        <p:spPr>
          <a:xfrm>
            <a:off x="527996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식량 획득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C12F43-B312-4479-B43D-62F0FA5F0F69}"/>
              </a:ext>
            </a:extLst>
          </p:cNvPr>
          <p:cNvSpPr/>
          <p:nvPr/>
        </p:nvSpPr>
        <p:spPr>
          <a:xfrm>
            <a:off x="5181657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2F9F84-741B-4882-8E84-6B2DCA50E523}"/>
              </a:ext>
            </a:extLst>
          </p:cNvPr>
          <p:cNvSpPr/>
          <p:nvPr/>
        </p:nvSpPr>
        <p:spPr>
          <a:xfrm>
            <a:off x="3765770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D27DE71-9BCC-40E5-9B2D-068546F3689F}"/>
              </a:ext>
            </a:extLst>
          </p:cNvPr>
          <p:cNvCxnSpPr>
            <a:cxnSpLocks/>
          </p:cNvCxnSpPr>
          <p:nvPr/>
        </p:nvCxnSpPr>
        <p:spPr>
          <a:xfrm>
            <a:off x="340658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7A3419-11B7-464C-BEE7-E43FF83B1D29}"/>
              </a:ext>
            </a:extLst>
          </p:cNvPr>
          <p:cNvSpPr/>
          <p:nvPr/>
        </p:nvSpPr>
        <p:spPr>
          <a:xfrm>
            <a:off x="3901092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 구매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98FAAA-F6A7-4DAF-9547-D3E42C549A9D}"/>
              </a:ext>
            </a:extLst>
          </p:cNvPr>
          <p:cNvCxnSpPr>
            <a:cxnSpLocks/>
          </p:cNvCxnSpPr>
          <p:nvPr/>
        </p:nvCxnSpPr>
        <p:spPr>
          <a:xfrm>
            <a:off x="482563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4C0709-C68E-40D6-8D46-0F5886848E65}"/>
              </a:ext>
            </a:extLst>
          </p:cNvPr>
          <p:cNvSpPr/>
          <p:nvPr/>
        </p:nvSpPr>
        <p:spPr>
          <a:xfrm>
            <a:off x="5283675" y="343371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공격력 증가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7623C8-E4BC-40CF-947B-0521224FEC07}"/>
              </a:ext>
            </a:extLst>
          </p:cNvPr>
          <p:cNvSpPr/>
          <p:nvPr/>
        </p:nvSpPr>
        <p:spPr>
          <a:xfrm>
            <a:off x="3780862" y="3329526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29654D8-75F0-4BD1-9BBE-F8512A38504E}"/>
              </a:ext>
            </a:extLst>
          </p:cNvPr>
          <p:cNvSpPr/>
          <p:nvPr/>
        </p:nvSpPr>
        <p:spPr>
          <a:xfrm>
            <a:off x="5181657" y="331245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782878-1E98-4003-9A63-EAEBF9B4F85D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388331" y="4523413"/>
            <a:ext cx="512761" cy="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C161DB-7DB1-4459-A8BD-9A3323E6A3EA}"/>
              </a:ext>
            </a:extLst>
          </p:cNvPr>
          <p:cNvSpPr/>
          <p:nvPr/>
        </p:nvSpPr>
        <p:spPr>
          <a:xfrm>
            <a:off x="3901092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 구매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F562EB-130D-4D7F-B34E-BAEC8274A8FB}"/>
              </a:ext>
            </a:extLst>
          </p:cNvPr>
          <p:cNvSpPr/>
          <p:nvPr/>
        </p:nvSpPr>
        <p:spPr>
          <a:xfrm>
            <a:off x="3749157" y="4148844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7EA18E-5900-469E-90E9-EE5AE913E2E1}"/>
              </a:ext>
            </a:extLst>
          </p:cNvPr>
          <p:cNvCxnSpPr>
            <a:cxnSpLocks/>
          </p:cNvCxnSpPr>
          <p:nvPr/>
        </p:nvCxnSpPr>
        <p:spPr>
          <a:xfrm>
            <a:off x="4803717" y="452341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2C623-473F-41C5-8D03-FACC472C743B}"/>
              </a:ext>
            </a:extLst>
          </p:cNvPr>
          <p:cNvSpPr/>
          <p:nvPr/>
        </p:nvSpPr>
        <p:spPr>
          <a:xfrm>
            <a:off x="5283398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5377137-C1CB-49C3-A245-469A94E6C028}"/>
              </a:ext>
            </a:extLst>
          </p:cNvPr>
          <p:cNvCxnSpPr>
            <a:cxnSpLocks/>
            <a:stCxn id="46" idx="3"/>
            <a:endCxn id="74" idx="1"/>
          </p:cNvCxnSpPr>
          <p:nvPr/>
        </p:nvCxnSpPr>
        <p:spPr>
          <a:xfrm flipV="1">
            <a:off x="3388331" y="5385622"/>
            <a:ext cx="512748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5593F6-8021-4573-B486-A4359F4A8B9E}"/>
              </a:ext>
            </a:extLst>
          </p:cNvPr>
          <p:cNvSpPr/>
          <p:nvPr/>
        </p:nvSpPr>
        <p:spPr>
          <a:xfrm>
            <a:off x="3901079" y="515702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장비 구매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F83311-FBA7-4BF7-9E57-2519D08945FE}"/>
              </a:ext>
            </a:extLst>
          </p:cNvPr>
          <p:cNvSpPr txBox="1"/>
          <p:nvPr/>
        </p:nvSpPr>
        <p:spPr>
          <a:xfrm>
            <a:off x="7938634" y="405423"/>
            <a:ext cx="3991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재화 획득    시간흐름    재화 소비    공격력 증가    버프 증가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A6229F7-4577-4EF7-83C1-769A796630AC}"/>
              </a:ext>
            </a:extLst>
          </p:cNvPr>
          <p:cNvSpPr/>
          <p:nvPr/>
        </p:nvSpPr>
        <p:spPr>
          <a:xfrm>
            <a:off x="8168843" y="82399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4D9CCB-E182-43D2-B88C-5947C9C69971}"/>
              </a:ext>
            </a:extLst>
          </p:cNvPr>
          <p:cNvCxnSpPr>
            <a:cxnSpLocks/>
          </p:cNvCxnSpPr>
          <p:nvPr/>
        </p:nvCxnSpPr>
        <p:spPr>
          <a:xfrm>
            <a:off x="8871285" y="9431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69242B4-5448-4890-95A0-DA4DD7C634EA}"/>
              </a:ext>
            </a:extLst>
          </p:cNvPr>
          <p:cNvSpPr/>
          <p:nvPr/>
        </p:nvSpPr>
        <p:spPr>
          <a:xfrm>
            <a:off x="9692501" y="83942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6F5F44D-1394-4FFC-AA72-0D51A7BADFD7}"/>
              </a:ext>
            </a:extLst>
          </p:cNvPr>
          <p:cNvSpPr/>
          <p:nvPr/>
        </p:nvSpPr>
        <p:spPr>
          <a:xfrm>
            <a:off x="10553529" y="83256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5D1514-D86F-4544-8B20-24BE20BF152E}"/>
              </a:ext>
            </a:extLst>
          </p:cNvPr>
          <p:cNvSpPr/>
          <p:nvPr/>
        </p:nvSpPr>
        <p:spPr>
          <a:xfrm>
            <a:off x="11374745" y="82327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DE143B-5B5C-457C-8F29-C765D618F387}"/>
              </a:ext>
            </a:extLst>
          </p:cNvPr>
          <p:cNvSpPr/>
          <p:nvPr/>
        </p:nvSpPr>
        <p:spPr>
          <a:xfrm>
            <a:off x="5181657" y="418555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C83A2A0-4050-4D85-939D-104C1AFC970D}"/>
              </a:ext>
            </a:extLst>
          </p:cNvPr>
          <p:cNvSpPr/>
          <p:nvPr/>
        </p:nvSpPr>
        <p:spPr>
          <a:xfrm>
            <a:off x="3780862" y="505565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A479396-E884-4F44-8F9D-43D5625C57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2310250"/>
            <a:ext cx="210615" cy="19625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A65E608-C69E-4AB9-9B49-167BCAB3BE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40" y="2310250"/>
            <a:ext cx="210615" cy="19625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3407B82-1BAE-4940-BF17-B3AFE845C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3183008"/>
            <a:ext cx="210615" cy="19625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CDC338A-B9CE-4F68-A361-B26F0EF5F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5" y="4022660"/>
            <a:ext cx="202911" cy="20317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CAF8021-7D9E-424F-AD78-BA3F6AED01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033122"/>
            <a:ext cx="197644" cy="2133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7344EDB-CE3E-4940-8DAC-282CCB5290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959388"/>
            <a:ext cx="200847" cy="159823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14F8BB6-132A-4FAB-9A7C-AAF13AF02260}"/>
              </a:ext>
            </a:extLst>
          </p:cNvPr>
          <p:cNvCxnSpPr>
            <a:cxnSpLocks/>
          </p:cNvCxnSpPr>
          <p:nvPr/>
        </p:nvCxnSpPr>
        <p:spPr>
          <a:xfrm>
            <a:off x="4795523" y="54113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49405C-205E-4FF5-9994-3A9C6F6B1E7D}"/>
              </a:ext>
            </a:extLst>
          </p:cNvPr>
          <p:cNvSpPr/>
          <p:nvPr/>
        </p:nvSpPr>
        <p:spPr>
          <a:xfrm>
            <a:off x="5257259" y="51827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B8F1E66-FEE1-40A0-97A9-B40D32B97ACF}"/>
              </a:ext>
            </a:extLst>
          </p:cNvPr>
          <p:cNvSpPr/>
          <p:nvPr/>
        </p:nvSpPr>
        <p:spPr>
          <a:xfrm>
            <a:off x="5152615" y="500758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252273-D375-46FA-89A7-995269795C59}"/>
              </a:ext>
            </a:extLst>
          </p:cNvPr>
          <p:cNvSpPr/>
          <p:nvPr/>
        </p:nvSpPr>
        <p:spPr>
          <a:xfrm>
            <a:off x="3901079" y="60298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 시작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FC8C8FD-FA3F-407A-886A-860825E2CA39}"/>
              </a:ext>
            </a:extLst>
          </p:cNvPr>
          <p:cNvCxnSpPr>
            <a:cxnSpLocks/>
            <a:stCxn id="47" idx="3"/>
            <a:endCxn id="95" idx="1"/>
          </p:cNvCxnSpPr>
          <p:nvPr/>
        </p:nvCxnSpPr>
        <p:spPr>
          <a:xfrm>
            <a:off x="3388331" y="6256483"/>
            <a:ext cx="512748" cy="1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CBB61-F091-4431-8426-2D2F3398F2A8}"/>
              </a:ext>
            </a:extLst>
          </p:cNvPr>
          <p:cNvSpPr/>
          <p:nvPr/>
        </p:nvSpPr>
        <p:spPr>
          <a:xfrm>
            <a:off x="5254120" y="602691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A8859A-D89A-45EE-B95B-60E52A8752BB}"/>
              </a:ext>
            </a:extLst>
          </p:cNvPr>
          <p:cNvCxnSpPr>
            <a:cxnSpLocks/>
          </p:cNvCxnSpPr>
          <p:nvPr/>
        </p:nvCxnSpPr>
        <p:spPr>
          <a:xfrm>
            <a:off x="4785451" y="6255519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211F5E3-7F24-47CE-A322-09C018106900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6177593" y="5934556"/>
            <a:ext cx="566041" cy="365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952DFB-31FC-479E-8B16-1EA29B090003}"/>
              </a:ext>
            </a:extLst>
          </p:cNvPr>
          <p:cNvSpPr/>
          <p:nvPr/>
        </p:nvSpPr>
        <p:spPr>
          <a:xfrm>
            <a:off x="6743634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CE20D6-7DA7-498F-B156-F4BD51B3E14D}"/>
              </a:ext>
            </a:extLst>
          </p:cNvPr>
          <p:cNvSpPr/>
          <p:nvPr/>
        </p:nvSpPr>
        <p:spPr>
          <a:xfrm>
            <a:off x="6743285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417B2D8-9B94-4496-AA23-BCA557149D70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6177593" y="6255519"/>
            <a:ext cx="565692" cy="32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B9F29C-6AA1-44B9-AA46-48CEE88F6A24}"/>
              </a:ext>
            </a:extLst>
          </p:cNvPr>
          <p:cNvSpPr/>
          <p:nvPr/>
        </p:nvSpPr>
        <p:spPr>
          <a:xfrm>
            <a:off x="8164536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보상 획득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179AEC-3B80-4895-A411-F7BCCF2439CA}"/>
              </a:ext>
            </a:extLst>
          </p:cNvPr>
          <p:cNvCxnSpPr>
            <a:cxnSpLocks/>
          </p:cNvCxnSpPr>
          <p:nvPr/>
        </p:nvCxnSpPr>
        <p:spPr>
          <a:xfrm>
            <a:off x="7675835" y="59345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94D808-CDF6-499B-AEC4-5C9A2032ECAF}"/>
              </a:ext>
            </a:extLst>
          </p:cNvPr>
          <p:cNvCxnSpPr>
            <a:cxnSpLocks/>
          </p:cNvCxnSpPr>
          <p:nvPr/>
        </p:nvCxnSpPr>
        <p:spPr>
          <a:xfrm>
            <a:off x="7689669" y="658293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9FA282F-65C8-4A14-8716-08304A74AD20}"/>
              </a:ext>
            </a:extLst>
          </p:cNvPr>
          <p:cNvSpPr/>
          <p:nvPr/>
        </p:nvSpPr>
        <p:spPr>
          <a:xfrm>
            <a:off x="3752891" y="585643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DC09B6B-5BF2-4E14-9F83-8304D65914D7}"/>
              </a:ext>
            </a:extLst>
          </p:cNvPr>
          <p:cNvSpPr/>
          <p:nvPr/>
        </p:nvSpPr>
        <p:spPr>
          <a:xfrm>
            <a:off x="6625217" y="554369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9F8F799-0B53-4016-8A74-8BD4D34FF31A}"/>
              </a:ext>
            </a:extLst>
          </p:cNvPr>
          <p:cNvSpPr/>
          <p:nvPr/>
        </p:nvSpPr>
        <p:spPr>
          <a:xfrm>
            <a:off x="8042454" y="555494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8127A9-4489-4B25-A758-9ACFE25607BF}"/>
              </a:ext>
            </a:extLst>
          </p:cNvPr>
          <p:cNvSpPr/>
          <p:nvPr/>
        </p:nvSpPr>
        <p:spPr>
          <a:xfrm>
            <a:off x="8164536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pic>
        <p:nvPicPr>
          <p:cNvPr id="118" name="그림 117" descr="그리기이(가) 표시된 사진&#10;&#10;자동 생성된 설명">
            <a:extLst>
              <a:ext uri="{FF2B5EF4-FFF2-40B4-BE49-F238E27FC236}">
                <a16:creationId xmlns:a16="http://schemas.microsoft.com/office/drawing/2014/main" id="{B5A65186-B9B6-4BEC-9535-BAA6FAF7F7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95" y="5793267"/>
            <a:ext cx="180183" cy="19444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DC9CE8-FB79-45C1-8C40-0F810D5D60CE}"/>
              </a:ext>
            </a:extLst>
          </p:cNvPr>
          <p:cNvSpPr/>
          <p:nvPr/>
        </p:nvSpPr>
        <p:spPr>
          <a:xfrm>
            <a:off x="4645278" y="154511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진입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7E0C0DC-0482-451E-B396-D4611E545F50}"/>
              </a:ext>
            </a:extLst>
          </p:cNvPr>
          <p:cNvCxnSpPr>
            <a:cxnSpLocks/>
            <a:endCxn id="120" idx="1"/>
          </p:cNvCxnSpPr>
          <p:nvPr/>
        </p:nvCxnSpPr>
        <p:spPr>
          <a:xfrm flipV="1">
            <a:off x="3964346" y="1773710"/>
            <a:ext cx="680932" cy="1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C75E027-448D-40FB-A395-408734133BAC}"/>
              </a:ext>
            </a:extLst>
          </p:cNvPr>
          <p:cNvSpPr/>
          <p:nvPr/>
        </p:nvSpPr>
        <p:spPr>
          <a:xfrm>
            <a:off x="6492224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EBBAB80-350B-414B-958B-7AA93158BE1D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5568751" y="1764855"/>
            <a:ext cx="923473" cy="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7E8D60-AA8B-4F97-A949-12382F57C8EF}"/>
              </a:ext>
            </a:extLst>
          </p:cNvPr>
          <p:cNvSpPr/>
          <p:nvPr/>
        </p:nvSpPr>
        <p:spPr>
          <a:xfrm>
            <a:off x="7906019" y="15298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배틀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3255392-3C39-4293-ADD6-7942A821D61F}"/>
              </a:ext>
            </a:extLst>
          </p:cNvPr>
          <p:cNvCxnSpPr>
            <a:cxnSpLocks/>
          </p:cNvCxnSpPr>
          <p:nvPr/>
        </p:nvCxnSpPr>
        <p:spPr>
          <a:xfrm>
            <a:off x="7432731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40D879-9932-467D-836B-44B6281DCA3D}"/>
              </a:ext>
            </a:extLst>
          </p:cNvPr>
          <p:cNvSpPr/>
          <p:nvPr/>
        </p:nvSpPr>
        <p:spPr>
          <a:xfrm>
            <a:off x="9352394" y="15452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6CF16F2-7540-490F-9EBB-1D82D01E531A}"/>
              </a:ext>
            </a:extLst>
          </p:cNvPr>
          <p:cNvCxnSpPr>
            <a:cxnSpLocks/>
          </p:cNvCxnSpPr>
          <p:nvPr/>
        </p:nvCxnSpPr>
        <p:spPr>
          <a:xfrm>
            <a:off x="8853982" y="17584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F6164A5-0217-4A3C-9DD9-2CF8A72BBDFF}"/>
              </a:ext>
            </a:extLst>
          </p:cNvPr>
          <p:cNvSpPr/>
          <p:nvPr/>
        </p:nvSpPr>
        <p:spPr>
          <a:xfrm>
            <a:off x="10779282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99BC0BD-93D0-4711-9882-852B0FF93C1C}"/>
              </a:ext>
            </a:extLst>
          </p:cNvPr>
          <p:cNvCxnSpPr>
            <a:cxnSpLocks/>
          </p:cNvCxnSpPr>
          <p:nvPr/>
        </p:nvCxnSpPr>
        <p:spPr>
          <a:xfrm>
            <a:off x="10275867" y="1764855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3C028C-B30B-4FCA-8480-39E98820BB4A}"/>
              </a:ext>
            </a:extLst>
          </p:cNvPr>
          <p:cNvSpPr/>
          <p:nvPr/>
        </p:nvSpPr>
        <p:spPr>
          <a:xfrm>
            <a:off x="7906018" y="22837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DDA80D3-E301-4CA5-9669-AFF9BFDC45E9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8367755" y="1987071"/>
            <a:ext cx="1" cy="296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0DDCFB-9303-4F94-ADD4-13C120440590}"/>
              </a:ext>
            </a:extLst>
          </p:cNvPr>
          <p:cNvSpPr/>
          <p:nvPr/>
        </p:nvSpPr>
        <p:spPr>
          <a:xfrm>
            <a:off x="7906018" y="307597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공격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E162BB5-1B86-4065-BD64-8F02A0C1613A}"/>
              </a:ext>
            </a:extLst>
          </p:cNvPr>
          <p:cNvCxnSpPr>
            <a:cxnSpLocks/>
          </p:cNvCxnSpPr>
          <p:nvPr/>
        </p:nvCxnSpPr>
        <p:spPr>
          <a:xfrm>
            <a:off x="8314269" y="2740900"/>
            <a:ext cx="0" cy="33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9DB6255-8B18-41F3-9A5A-8637A615B91E}"/>
              </a:ext>
            </a:extLst>
          </p:cNvPr>
          <p:cNvCxnSpPr>
            <a:cxnSpLocks/>
            <a:stCxn id="149" idx="1"/>
            <a:endCxn id="155" idx="0"/>
          </p:cNvCxnSpPr>
          <p:nvPr/>
        </p:nvCxnSpPr>
        <p:spPr>
          <a:xfrm rot="10800000">
            <a:off x="5097626" y="3811642"/>
            <a:ext cx="2802385" cy="35179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E609066E-0829-442D-B8B4-F99B2F9AE9AB}"/>
              </a:ext>
            </a:extLst>
          </p:cNvPr>
          <p:cNvSpPr/>
          <p:nvPr/>
        </p:nvSpPr>
        <p:spPr>
          <a:xfrm rot="13542511">
            <a:off x="5079565" y="2469240"/>
            <a:ext cx="389166" cy="493222"/>
          </a:xfrm>
          <a:prstGeom prst="arc">
            <a:avLst>
              <a:gd name="adj1" fmla="val 15948795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47003C-F2C1-4BEB-8437-68EA5C343C90}"/>
              </a:ext>
            </a:extLst>
          </p:cNvPr>
          <p:cNvCxnSpPr>
            <a:cxnSpLocks/>
            <a:stCxn id="27" idx="2"/>
            <a:endCxn id="120" idx="2"/>
          </p:cNvCxnSpPr>
          <p:nvPr/>
        </p:nvCxnSpPr>
        <p:spPr>
          <a:xfrm flipV="1">
            <a:off x="5098486" y="2002310"/>
            <a:ext cx="8529" cy="621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6CCA39-9945-4FAA-B778-155844C8AE8E}"/>
              </a:ext>
            </a:extLst>
          </p:cNvPr>
          <p:cNvSpPr/>
          <p:nvPr/>
        </p:nvSpPr>
        <p:spPr>
          <a:xfrm>
            <a:off x="6492224" y="228940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지체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4D63193-9AB4-4443-8547-334CB2362EA6}"/>
              </a:ext>
            </a:extLst>
          </p:cNvPr>
          <p:cNvCxnSpPr>
            <a:cxnSpLocks/>
            <a:stCxn id="120" idx="3"/>
            <a:endCxn id="134" idx="1"/>
          </p:cNvCxnSpPr>
          <p:nvPr/>
        </p:nvCxnSpPr>
        <p:spPr>
          <a:xfrm>
            <a:off x="5568751" y="1773710"/>
            <a:ext cx="923473" cy="744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129EE09-824D-4FC3-B7B7-06184129F9BD}"/>
              </a:ext>
            </a:extLst>
          </p:cNvPr>
          <p:cNvSpPr/>
          <p:nvPr/>
        </p:nvSpPr>
        <p:spPr>
          <a:xfrm>
            <a:off x="7900010" y="393484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 </a:t>
            </a:r>
            <a:r>
              <a:rPr lang="ko-KR" altLang="en-US" sz="1000" b="1" dirty="0">
                <a:solidFill>
                  <a:schemeClr val="tx1"/>
                </a:solidFill>
              </a:rPr>
              <a:t>후진</a:t>
            </a: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BD6F59BA-C9AB-4D4D-819B-3FEBAC15A25C}"/>
              </a:ext>
            </a:extLst>
          </p:cNvPr>
          <p:cNvSpPr/>
          <p:nvPr/>
        </p:nvSpPr>
        <p:spPr>
          <a:xfrm rot="13542511">
            <a:off x="5079565" y="3392819"/>
            <a:ext cx="389166" cy="493222"/>
          </a:xfrm>
          <a:prstGeom prst="arc">
            <a:avLst>
              <a:gd name="adj1" fmla="val 16200000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DB21DB7-FB19-4C78-97DB-D6370D7E2FC4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5095329" y="2908436"/>
            <a:ext cx="3157" cy="63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763700-5C39-485E-83BF-8CBAE1D4DD62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 flipH="1">
            <a:off x="8361747" y="3533173"/>
            <a:ext cx="6008" cy="401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AE2D0F9-589E-4CE6-8375-7899ECD82C4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6950409" y="2746601"/>
            <a:ext cx="3552" cy="300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49870EA-377B-4A64-91F8-BEE2AC3F0009}"/>
              </a:ext>
            </a:extLst>
          </p:cNvPr>
          <p:cNvSpPr/>
          <p:nvPr/>
        </p:nvSpPr>
        <p:spPr>
          <a:xfrm>
            <a:off x="6498088" y="306452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AF574AC1-B815-4DB8-8207-B09AB0F3D5DC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rot="16200000" flipH="1">
            <a:off x="7454229" y="3027322"/>
            <a:ext cx="413114" cy="1401922"/>
          </a:xfrm>
          <a:prstGeom prst="bentConnector3">
            <a:avLst>
              <a:gd name="adj1" fmla="val 407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3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13787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2999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4623563" y="1158939"/>
            <a:ext cx="561776" cy="788344"/>
            <a:chOff x="430398" y="1158939"/>
            <a:chExt cx="561776" cy="788344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8755013" y="1158939"/>
            <a:ext cx="561776" cy="788344"/>
            <a:chOff x="430398" y="1158939"/>
            <a:chExt cx="561776" cy="788344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4180" y="1066708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4B048D-0B43-4BF0-A2BE-24313C0034CF}"/>
              </a:ext>
            </a:extLst>
          </p:cNvPr>
          <p:cNvSpPr/>
          <p:nvPr/>
        </p:nvSpPr>
        <p:spPr>
          <a:xfrm>
            <a:off x="5210051" y="2418163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B7B6AE7-A49B-4A87-A61E-3A2A53E57786}"/>
              </a:ext>
            </a:extLst>
          </p:cNvPr>
          <p:cNvSpPr/>
          <p:nvPr/>
        </p:nvSpPr>
        <p:spPr>
          <a:xfrm>
            <a:off x="5078441" y="228807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음악 디자인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45FD36F-949C-471D-8073-B2BA675E6B4B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186A05B-C362-494B-8D5A-E364C4AD943F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>
            <a:extLst>
              <a:ext uri="{FF2B5EF4-FFF2-40B4-BE49-F238E27FC236}">
                <a16:creationId xmlns:a16="http://schemas.microsoft.com/office/drawing/2014/main" id="{559654CC-0926-429F-AA81-78B4382C2F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2D0F245D-9FB4-4156-9AB6-01387B714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726EBE-8E1E-4077-A11D-09CFDFEE1DCE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C775D60-2C73-481F-A012-F0A71A6D9A76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719FD78-4463-436A-AB1B-5A22440BC4F7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FEB8CE8-63AB-4E9C-8158-BFF4AB9DEA3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CF698B5C-28EC-4181-8B65-DAE5ACD4CACE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6345868-C3E7-4030-B489-840F0824FCB1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3659E70-99D4-4318-8F03-4D958900E5C2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989459AA-ADD9-4126-88C5-226E90DC5B4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1849BE9-430A-434F-A6A9-008ED279E938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A7FDCF8-0EEE-4552-9EE8-3C128EE22648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7" name="그림 2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479B2B-08CF-4F6D-AB82-059715F99EC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7F5592FB-998C-4CF9-A0CD-0AFD2629973D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031D1EB-0C64-477D-A67E-7048650D626B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2BF6D0D-3099-4484-885D-F758F9AC3813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2FE4A09F-358D-438D-A993-2300CCAF046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CE8DF5-4455-4B5E-8D39-55CEAF965682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4161CA0-C867-47DD-BA7A-866969480DA1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34E80CE-2FC6-485C-B2D0-A1D2AE7A8EE7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60E8C7-F416-41B8-A35B-251BE9A09A6B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6" name="사각형: 둥근 모서리 235">
            <a:extLst>
              <a:ext uri="{FF2B5EF4-FFF2-40B4-BE49-F238E27FC236}">
                <a16:creationId xmlns:a16="http://schemas.microsoft.com/office/drawing/2014/main" id="{22D31D6B-7C35-4727-B5A7-215BFA3A15A9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C8D3DC1-5383-4BCE-BCAB-35B953DFEA7B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AD3EA7-E783-4A2D-B3AD-D51D700EE92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AE99AE5-5D41-4459-8D37-A23FB1B3EAAB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5A6465E-9921-48A6-8B79-C2F544D7DC4B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3BADAC0-29E4-498B-BBFE-6AD67084A20C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3F025065-0076-4268-92B0-4E0E07360F88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BBAFD14-FBA7-4FA7-9671-A85EE2E0B8E2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4" name="그림 243">
            <a:extLst>
              <a:ext uri="{FF2B5EF4-FFF2-40B4-BE49-F238E27FC236}">
                <a16:creationId xmlns:a16="http://schemas.microsoft.com/office/drawing/2014/main" id="{145D14F7-06FE-4F86-BAAE-7C4102AA734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A8C36C-3501-4BF0-979D-A8B50B3F9BF8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46" name="그림 245" descr="그리기이(가) 표시된 사진&#10;&#10;자동 생성된 설명">
            <a:extLst>
              <a:ext uri="{FF2B5EF4-FFF2-40B4-BE49-F238E27FC236}">
                <a16:creationId xmlns:a16="http://schemas.microsoft.com/office/drawing/2014/main" id="{0C79C83B-AA64-4813-91AB-D7BB0FFEA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7" name="그림 246" descr="별, 하늘이(가) 표시된 사진&#10;&#10;자동 생성된 설명">
            <a:extLst>
              <a:ext uri="{FF2B5EF4-FFF2-40B4-BE49-F238E27FC236}">
                <a16:creationId xmlns:a16="http://schemas.microsoft.com/office/drawing/2014/main" id="{88EC89E2-BEC7-4D24-95B0-448F68CE9F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F8B32E15-293B-4AEE-94D6-17DAD75886D3}"/>
              </a:ext>
            </a:extLst>
          </p:cNvPr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40B7D3D1-F445-4937-B248-73379ACC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A92E9A2E-D8F4-4ABB-81E6-2DB6B40FF66D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9BD39D-F1FA-4587-AB9D-1ECF8CED8A8E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15EB0610-823E-4B67-82B6-CA7E1AD37745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11ED9B13-5A8A-4104-9E04-3D525B5FDD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4" name="사각형: 둥근 모서리 142">
            <a:extLst>
              <a:ext uri="{FF2B5EF4-FFF2-40B4-BE49-F238E27FC236}">
                <a16:creationId xmlns:a16="http://schemas.microsoft.com/office/drawing/2014/main" id="{6598BB1D-9F4D-4895-9979-C7769B3BBF3A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8471807-9E97-4E4B-8C42-0DCA999064B9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BFFA9213-90E6-470F-B99B-3D9037210CB6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0C6DBB7-56D5-45C4-9120-8DE164842B92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58" name="사각형: 둥근 모서리 142">
            <a:extLst>
              <a:ext uri="{FF2B5EF4-FFF2-40B4-BE49-F238E27FC236}">
                <a16:creationId xmlns:a16="http://schemas.microsoft.com/office/drawing/2014/main" id="{235F2FA0-2589-41C0-9B4C-ECDB61E88A9B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A53FC45-4867-4DA4-93F7-CF9FD6099292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0" name="사각형: 둥근 모서리 142">
            <a:extLst>
              <a:ext uri="{FF2B5EF4-FFF2-40B4-BE49-F238E27FC236}">
                <a16:creationId xmlns:a16="http://schemas.microsoft.com/office/drawing/2014/main" id="{8E086926-A177-45FE-9D67-86C6A04BAEA9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81021D5-ED79-4B16-9486-5B92B950F2D4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FF2582FA-7396-46D3-A8C1-E951506DFC5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929EA67-070F-4C04-87E2-33D700D72A8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3437D5E7-2DFE-47EA-8915-D9DA8582A8A0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81D0BDC1-0A25-4B57-A7F4-19104A313E1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34F194AC-873B-4DBA-BB73-6DBBD26F9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67" name="사각형: 둥근 모서리 168">
            <a:extLst>
              <a:ext uri="{FF2B5EF4-FFF2-40B4-BE49-F238E27FC236}">
                <a16:creationId xmlns:a16="http://schemas.microsoft.com/office/drawing/2014/main" id="{70790020-6FF7-44D6-BE06-F6FA45149799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사각형: 둥근 모서리 168">
            <a:extLst>
              <a:ext uri="{FF2B5EF4-FFF2-40B4-BE49-F238E27FC236}">
                <a16:creationId xmlns:a16="http://schemas.microsoft.com/office/drawing/2014/main" id="{7693BD37-A639-4B2E-B73A-05A81FA575AC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9" name="그림 268">
            <a:extLst>
              <a:ext uri="{FF2B5EF4-FFF2-40B4-BE49-F238E27FC236}">
                <a16:creationId xmlns:a16="http://schemas.microsoft.com/office/drawing/2014/main" id="{4F6928BF-5582-40ED-B8CC-28D80CB618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402D421C-EF16-4BE8-BEA0-859C03C646B9}"/>
              </a:ext>
            </a:extLst>
          </p:cNvPr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AF072E6-DAC8-4421-B4EC-4D5FDCA07C71}"/>
              </a:ext>
            </a:extLst>
          </p:cNvPr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2" name="그림 271">
            <a:extLst>
              <a:ext uri="{FF2B5EF4-FFF2-40B4-BE49-F238E27FC236}">
                <a16:creationId xmlns:a16="http://schemas.microsoft.com/office/drawing/2014/main" id="{F0E220B7-3048-4409-8172-3119B1AAD78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AA0494BA-D8F1-4D77-A4FE-2DA02E13B7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717AB80B-3B24-42D8-92AB-F65BE7AF6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E7BCCA31-381D-4B39-9B4A-4A6B3ECA16A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B695D645-D417-45BA-8516-51FB5777FA4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A15DC54-F8D0-486D-BF61-5EEC58B36B4D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2FEF4930-C68B-4EF4-8377-C1CF80FDDA8F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750284FC-FD0B-4885-B3E4-077C55E5E370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21664522-7CB0-472D-8A32-C188443A2BE4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3B425CB8-CEC7-4B70-B673-AC8DF0215819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DFECDEA8-6788-4C84-A9F7-770142E578E7}"/>
              </a:ext>
            </a:extLst>
          </p:cNvPr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88851B5B-101E-402E-8399-1B288C77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BB66FB83-E066-4C7B-9D4C-C3B649C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421C50E-28D5-43B4-936C-25BCAE614CAF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214DA12C-AFC4-4736-91B7-031DAFC0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AC95BE5-73EE-456F-9589-0A319B2F25A6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93051B1-20F2-4BB6-858F-32BF83C19F48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5D5A9C8-F81C-424F-B3BA-2DAE7FAEE9F2}"/>
              </a:ext>
            </a:extLst>
          </p:cNvPr>
          <p:cNvSpPr/>
          <p:nvPr/>
        </p:nvSpPr>
        <p:spPr>
          <a:xfrm>
            <a:off x="1009127" y="2403940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C88A7174-9D2B-4549-BFA9-0B4970F788DA}"/>
              </a:ext>
            </a:extLst>
          </p:cNvPr>
          <p:cNvSpPr/>
          <p:nvPr/>
        </p:nvSpPr>
        <p:spPr>
          <a:xfrm>
            <a:off x="877517" y="227385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0BDA36C-510E-4520-AA2D-FE6903ED616F}"/>
              </a:ext>
            </a:extLst>
          </p:cNvPr>
          <p:cNvSpPr/>
          <p:nvPr/>
        </p:nvSpPr>
        <p:spPr>
          <a:xfrm>
            <a:off x="2640514" y="3644341"/>
            <a:ext cx="533924" cy="442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E7B47A8F-F102-4988-A9A5-66174B7D96F3}"/>
              </a:ext>
            </a:extLst>
          </p:cNvPr>
          <p:cNvSpPr/>
          <p:nvPr/>
        </p:nvSpPr>
        <p:spPr>
          <a:xfrm>
            <a:off x="2463034" y="349749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8FD4816-6F8C-4CEA-A2C4-6C51CC930201}"/>
              </a:ext>
            </a:extLst>
          </p:cNvPr>
          <p:cNvSpPr/>
          <p:nvPr/>
        </p:nvSpPr>
        <p:spPr>
          <a:xfrm>
            <a:off x="348610" y="5787488"/>
            <a:ext cx="623550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69F4E023-4CEC-486D-B4FC-8C772F46B0D1}"/>
              </a:ext>
            </a:extLst>
          </p:cNvPr>
          <p:cNvSpPr/>
          <p:nvPr/>
        </p:nvSpPr>
        <p:spPr>
          <a:xfrm>
            <a:off x="4293" y="581596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ADB380E-DE3A-45DD-A500-63B827DF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95589"/>
              </p:ext>
            </p:extLst>
          </p:nvPr>
        </p:nvGraphicFramePr>
        <p:xfrm>
          <a:off x="3625220" y="2943879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290">
                  <a:extLst>
                    <a:ext uri="{9D8B030D-6E8A-4147-A177-3AD203B41FA5}">
                      <a16:colId xmlns:a16="http://schemas.microsoft.com/office/drawing/2014/main" val="2328272486"/>
                    </a:ext>
                  </a:extLst>
                </a:gridCol>
                <a:gridCol w="1696064">
                  <a:extLst>
                    <a:ext uri="{9D8B030D-6E8A-4147-A177-3AD203B41FA5}">
                      <a16:colId xmlns:a16="http://schemas.microsoft.com/office/drawing/2014/main" val="1481709856"/>
                    </a:ext>
                  </a:extLst>
                </a:gridCol>
                <a:gridCol w="5573645">
                  <a:extLst>
                    <a:ext uri="{9D8B030D-6E8A-4147-A177-3AD203B41FA5}">
                      <a16:colId xmlns:a16="http://schemas.microsoft.com/office/drawing/2014/main" val="4212502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03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구매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0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비활성화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0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처치 시 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처치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처치음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22835"/>
                  </a:ext>
                </a:extLst>
              </a:tr>
            </a:tbl>
          </a:graphicData>
        </a:graphic>
      </p:graphicFrame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901FCFEC-A5F3-4F53-919C-1712651FFFAC}"/>
              </a:ext>
            </a:extLst>
          </p:cNvPr>
          <p:cNvSpPr/>
          <p:nvPr/>
        </p:nvSpPr>
        <p:spPr>
          <a:xfrm>
            <a:off x="2699607" y="5764200"/>
            <a:ext cx="623550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3BEE233E-CE8F-415B-8E3A-EDE3C469C9B0}"/>
              </a:ext>
            </a:extLst>
          </p:cNvPr>
          <p:cNvSpPr/>
          <p:nvPr/>
        </p:nvSpPr>
        <p:spPr>
          <a:xfrm>
            <a:off x="2560193" y="561566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8" name="버튼음 1">
            <a:hlinkClick r:id="" action="ppaction://media"/>
            <a:extLst>
              <a:ext uri="{FF2B5EF4-FFF2-40B4-BE49-F238E27FC236}">
                <a16:creationId xmlns:a16="http://schemas.microsoft.com/office/drawing/2014/main" id="{0258B720-B7D6-44B3-8098-F05959B43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3341379"/>
            <a:ext cx="312238" cy="312238"/>
          </a:xfrm>
          <a:prstGeom prst="rect">
            <a:avLst/>
          </a:prstGeom>
        </p:spPr>
      </p:pic>
      <p:pic>
        <p:nvPicPr>
          <p:cNvPr id="9" name="버튼음2">
            <a:hlinkClick r:id="" action="ppaction://media"/>
            <a:extLst>
              <a:ext uri="{FF2B5EF4-FFF2-40B4-BE49-F238E27FC236}">
                <a16:creationId xmlns:a16="http://schemas.microsoft.com/office/drawing/2014/main" id="{9DF1E9A4-1D1C-4897-BD26-B11F33968C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3721438"/>
            <a:ext cx="312238" cy="312238"/>
          </a:xfrm>
          <a:prstGeom prst="rect">
            <a:avLst/>
          </a:prstGeom>
        </p:spPr>
      </p:pic>
      <p:pic>
        <p:nvPicPr>
          <p:cNvPr id="19" name="버튼음 3">
            <a:hlinkClick r:id="" action="ppaction://media"/>
            <a:extLst>
              <a:ext uri="{FF2B5EF4-FFF2-40B4-BE49-F238E27FC236}">
                <a16:creationId xmlns:a16="http://schemas.microsoft.com/office/drawing/2014/main" id="{B163D208-0D47-4BC5-9380-6247F80984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4093128"/>
            <a:ext cx="312238" cy="312238"/>
          </a:xfrm>
          <a:prstGeom prst="rect">
            <a:avLst/>
          </a:prstGeom>
        </p:spPr>
      </p:pic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06EA6C-21D9-46B2-B4B9-CD7C1A42BE2F}"/>
              </a:ext>
            </a:extLst>
          </p:cNvPr>
          <p:cNvSpPr/>
          <p:nvPr/>
        </p:nvSpPr>
        <p:spPr>
          <a:xfrm>
            <a:off x="2143441" y="2378268"/>
            <a:ext cx="957167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처치음 1">
            <a:hlinkClick r:id="" action="ppaction://media"/>
            <a:extLst>
              <a:ext uri="{FF2B5EF4-FFF2-40B4-BE49-F238E27FC236}">
                <a16:creationId xmlns:a16="http://schemas.microsoft.com/office/drawing/2014/main" id="{74BD190D-6859-4CB7-BE21-16BC73BC559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4464818"/>
            <a:ext cx="312238" cy="3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9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전장 시스템 구체화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F08E68-9305-4BF0-A010-F5D6F3E66E49}"/>
              </a:ext>
            </a:extLst>
          </p:cNvPr>
          <p:cNvSpPr/>
          <p:nvPr/>
        </p:nvSpPr>
        <p:spPr>
          <a:xfrm>
            <a:off x="375342" y="1455285"/>
            <a:ext cx="5720658" cy="144829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A419103-AF3C-4B85-B487-F7F98695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91" y="928261"/>
            <a:ext cx="1983159" cy="90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06D8C-8234-4AD0-9AE2-118BD458121C}"/>
              </a:ext>
            </a:extLst>
          </p:cNvPr>
          <p:cNvSpPr txBox="1"/>
          <p:nvPr/>
        </p:nvSpPr>
        <p:spPr>
          <a:xfrm>
            <a:off x="2860382" y="12244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조건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48C19F-8CF4-4CE6-AA10-2A6610C03084}"/>
              </a:ext>
            </a:extLst>
          </p:cNvPr>
          <p:cNvCxnSpPr>
            <a:cxnSpLocks/>
          </p:cNvCxnSpPr>
          <p:nvPr/>
        </p:nvCxnSpPr>
        <p:spPr>
          <a:xfrm>
            <a:off x="2860382" y="1944339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2C7DF-F953-4A44-83D8-4F94A7358496}"/>
              </a:ext>
            </a:extLst>
          </p:cNvPr>
          <p:cNvSpPr txBox="1"/>
          <p:nvPr/>
        </p:nvSpPr>
        <p:spPr>
          <a:xfrm>
            <a:off x="1239425" y="20217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시나리오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3373AA44-8E75-4F4A-B4EC-0801F7AB8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7" y="1531540"/>
            <a:ext cx="1379390" cy="1379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DD81E0-5E12-4CB4-994C-4FDC2DF2702B}"/>
              </a:ext>
            </a:extLst>
          </p:cNvPr>
          <p:cNvSpPr txBox="1"/>
          <p:nvPr/>
        </p:nvSpPr>
        <p:spPr>
          <a:xfrm>
            <a:off x="3144266" y="1960200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시나리오 최종보스 처치 후 </a:t>
            </a:r>
            <a:endParaRPr lang="en-US" altLang="ko-KR" b="1" dirty="0"/>
          </a:p>
          <a:p>
            <a:r>
              <a:rPr lang="ko-KR" altLang="en-US" b="1" dirty="0"/>
              <a:t>전장이 열리게 됩니다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25C1078-889C-4511-BEC6-94729545F7DF}"/>
              </a:ext>
            </a:extLst>
          </p:cNvPr>
          <p:cNvSpPr/>
          <p:nvPr/>
        </p:nvSpPr>
        <p:spPr>
          <a:xfrm>
            <a:off x="375341" y="3477401"/>
            <a:ext cx="5720658" cy="26998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22895625-D2BD-4FCD-8167-2AB34BA1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11" y="2933737"/>
            <a:ext cx="1983159" cy="901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C0072-32C8-44DB-99E8-DA8FD4FA983B}"/>
              </a:ext>
            </a:extLst>
          </p:cNvPr>
          <p:cNvSpPr txBox="1"/>
          <p:nvPr/>
        </p:nvSpPr>
        <p:spPr>
          <a:xfrm>
            <a:off x="2706492" y="32249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00207D-1794-4646-9D73-4249822E133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" y="4133220"/>
            <a:ext cx="529100" cy="52322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751D147-8EC3-4888-944F-4742C2F6E0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3" y="5183271"/>
            <a:ext cx="529097" cy="56542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697AD4A-3B60-4CA8-B5BA-79BAF1C41B5E}"/>
              </a:ext>
            </a:extLst>
          </p:cNvPr>
          <p:cNvSpPr txBox="1"/>
          <p:nvPr/>
        </p:nvSpPr>
        <p:spPr>
          <a:xfrm>
            <a:off x="1413682" y="41332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통행증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E784C-A712-480E-9C3B-80DE3C0F0FD4}"/>
              </a:ext>
            </a:extLst>
          </p:cNvPr>
          <p:cNvSpPr txBox="1"/>
          <p:nvPr/>
        </p:nvSpPr>
        <p:spPr>
          <a:xfrm>
            <a:off x="1593218" y="52254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관문</a:t>
            </a:r>
            <a:endParaRPr lang="ko-KR" altLang="en-US" sz="2800" b="1" dirty="0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A7BAA49-AC2F-4690-8AF2-E6370578A1D0}"/>
              </a:ext>
            </a:extLst>
          </p:cNvPr>
          <p:cNvCxnSpPr>
            <a:cxnSpLocks/>
          </p:cNvCxnSpPr>
          <p:nvPr/>
        </p:nvCxnSpPr>
        <p:spPr>
          <a:xfrm>
            <a:off x="2855103" y="4029174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EA815FC-2E5B-4FAC-AD76-FB6DC952DF02}"/>
              </a:ext>
            </a:extLst>
          </p:cNvPr>
          <p:cNvCxnSpPr>
            <a:cxnSpLocks/>
          </p:cNvCxnSpPr>
          <p:nvPr/>
        </p:nvCxnSpPr>
        <p:spPr>
          <a:xfrm>
            <a:off x="2859209" y="5160101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79303E6-406A-4D92-8B5A-187AE1500063}"/>
              </a:ext>
            </a:extLst>
          </p:cNvPr>
          <p:cNvSpPr txBox="1"/>
          <p:nvPr/>
        </p:nvSpPr>
        <p:spPr>
          <a:xfrm>
            <a:off x="3065484" y="404503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전장을 하기 위한 통행증을</a:t>
            </a:r>
            <a:endParaRPr lang="en-US" altLang="ko-KR" b="1" dirty="0"/>
          </a:p>
          <a:p>
            <a:r>
              <a:rPr lang="ko-KR" altLang="en-US" b="1" dirty="0"/>
              <a:t>사용한 뒤 입장하여</a:t>
            </a:r>
            <a:r>
              <a:rPr lang="en-US" altLang="ko-KR" b="1" dirty="0"/>
              <a:t>,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670F9B-243A-43B4-B5B9-723B49E08928}"/>
              </a:ext>
            </a:extLst>
          </p:cNvPr>
          <p:cNvSpPr txBox="1"/>
          <p:nvPr/>
        </p:nvSpPr>
        <p:spPr>
          <a:xfrm>
            <a:off x="2979662" y="5184513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개의 스테이지에 존재하는</a:t>
            </a:r>
            <a:endParaRPr lang="en-US" altLang="ko-KR" b="1" dirty="0"/>
          </a:p>
          <a:p>
            <a:r>
              <a:rPr lang="ko-KR" altLang="en-US" b="1" dirty="0"/>
              <a:t>몬스터를 처치 할 때마다</a:t>
            </a:r>
            <a:r>
              <a:rPr lang="en-US" altLang="ko-KR" b="1" dirty="0"/>
              <a:t>,</a:t>
            </a:r>
            <a:endParaRPr lang="ko-KR" altLang="en-US" b="1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2C9C4D-64BC-4115-A139-D7399B419C6C}"/>
              </a:ext>
            </a:extLst>
          </p:cNvPr>
          <p:cNvSpPr/>
          <p:nvPr/>
        </p:nvSpPr>
        <p:spPr>
          <a:xfrm>
            <a:off x="6712290" y="2334020"/>
            <a:ext cx="4931070" cy="18508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18B6496-A53A-43A6-9039-3EA032E8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45" y="1814369"/>
            <a:ext cx="1983159" cy="90145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0C17220-2FE2-4E60-9BEE-A8A723CBECC3}"/>
              </a:ext>
            </a:extLst>
          </p:cNvPr>
          <p:cNvSpPr txBox="1"/>
          <p:nvPr/>
        </p:nvSpPr>
        <p:spPr>
          <a:xfrm>
            <a:off x="8777714" y="21302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결과</a:t>
            </a:r>
            <a:endParaRPr lang="ko-KR" altLang="en-US" sz="2400" b="1" dirty="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75ECB4E1-D7F6-4D47-B7B2-67E6352AA27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8" y="3050782"/>
            <a:ext cx="710561" cy="56542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DD3ABAD-6078-449A-B1E6-B6E61EECF673}"/>
              </a:ext>
            </a:extLst>
          </p:cNvPr>
          <p:cNvSpPr txBox="1"/>
          <p:nvPr/>
        </p:nvSpPr>
        <p:spPr>
          <a:xfrm>
            <a:off x="7666737" y="30929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보상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9387C59-DD42-4BDB-B722-33CFCEC01D57}"/>
              </a:ext>
            </a:extLst>
          </p:cNvPr>
          <p:cNvCxnSpPr>
            <a:cxnSpLocks/>
          </p:cNvCxnSpPr>
          <p:nvPr/>
        </p:nvCxnSpPr>
        <p:spPr>
          <a:xfrm>
            <a:off x="8590011" y="2994469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57DB60-3FCF-4EFB-A315-1962405C98CA}"/>
              </a:ext>
            </a:extLst>
          </p:cNvPr>
          <p:cNvSpPr txBox="1"/>
          <p:nvPr/>
        </p:nvSpPr>
        <p:spPr>
          <a:xfrm>
            <a:off x="8872131" y="3144174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엽전과 돈을 얻게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94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전장 시스템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F08E68-9305-4BF0-A010-F5D6F3E66E49}"/>
              </a:ext>
            </a:extLst>
          </p:cNvPr>
          <p:cNvSpPr/>
          <p:nvPr/>
        </p:nvSpPr>
        <p:spPr>
          <a:xfrm>
            <a:off x="394847" y="1449247"/>
            <a:ext cx="5120396" cy="19737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A419103-AF3C-4B85-B487-F7F98695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4" y="928261"/>
            <a:ext cx="1983159" cy="90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06D8C-8234-4AD0-9AE2-118BD458121C}"/>
              </a:ext>
            </a:extLst>
          </p:cNvPr>
          <p:cNvSpPr txBox="1"/>
          <p:nvPr/>
        </p:nvSpPr>
        <p:spPr>
          <a:xfrm>
            <a:off x="2405771" y="1224452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정 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D81E0-5E12-4CB4-994C-4FDC2DF2702B}"/>
              </a:ext>
            </a:extLst>
          </p:cNvPr>
          <p:cNvSpPr txBox="1"/>
          <p:nvPr/>
        </p:nvSpPr>
        <p:spPr>
          <a:xfrm>
            <a:off x="534869" y="1916950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개의 관문에 존재하는 적보다</a:t>
            </a:r>
            <a:r>
              <a:rPr lang="en-US" altLang="ko-KR" b="1" dirty="0"/>
              <a:t> </a:t>
            </a:r>
            <a:r>
              <a:rPr lang="ko-KR" altLang="en-US" b="1" dirty="0"/>
              <a:t>빠르게 </a:t>
            </a:r>
            <a:endParaRPr lang="en-US" altLang="ko-KR" b="1" dirty="0"/>
          </a:p>
          <a:p>
            <a:r>
              <a:rPr lang="ko-KR" altLang="en-US" b="1" dirty="0"/>
              <a:t>적을 처치해야 하며</a:t>
            </a:r>
            <a:r>
              <a:rPr lang="en-US" altLang="ko-KR" b="1" dirty="0"/>
              <a:t>, </a:t>
            </a:r>
            <a:r>
              <a:rPr lang="ko-KR" altLang="en-US" b="1" dirty="0"/>
              <a:t>관문을 통과할 때 마다</a:t>
            </a:r>
            <a:endParaRPr lang="en-US" altLang="ko-KR" b="1" dirty="0"/>
          </a:p>
          <a:p>
            <a:r>
              <a:rPr lang="ko-KR" altLang="en-US" b="1" dirty="0"/>
              <a:t>보상을 획득 가능</a:t>
            </a:r>
            <a:endParaRPr lang="en-US" altLang="ko-KR" b="1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25C1078-889C-4511-BEC6-94729545F7DF}"/>
              </a:ext>
            </a:extLst>
          </p:cNvPr>
          <p:cNvSpPr/>
          <p:nvPr/>
        </p:nvSpPr>
        <p:spPr>
          <a:xfrm>
            <a:off x="3602168" y="3972664"/>
            <a:ext cx="5720658" cy="26998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22895625-D2BD-4FCD-8167-2AB34BA1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38" y="3429000"/>
            <a:ext cx="1983159" cy="901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C0072-32C8-44DB-99E8-DA8FD4FA983B}"/>
              </a:ext>
            </a:extLst>
          </p:cNvPr>
          <p:cNvSpPr txBox="1"/>
          <p:nvPr/>
        </p:nvSpPr>
        <p:spPr>
          <a:xfrm>
            <a:off x="5754611" y="372023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기대 효과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2C9C4D-64BC-4115-A139-D7399B419C6C}"/>
              </a:ext>
            </a:extLst>
          </p:cNvPr>
          <p:cNvSpPr/>
          <p:nvPr/>
        </p:nvSpPr>
        <p:spPr>
          <a:xfrm>
            <a:off x="6866083" y="1449247"/>
            <a:ext cx="4931070" cy="19797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18B6496-A53A-43A6-9039-3EA032E8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538" y="915985"/>
            <a:ext cx="1983159" cy="90145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0C17220-2FE2-4E60-9BEE-A8A723CBECC3}"/>
              </a:ext>
            </a:extLst>
          </p:cNvPr>
          <p:cNvSpPr txBox="1"/>
          <p:nvPr/>
        </p:nvSpPr>
        <p:spPr>
          <a:xfrm>
            <a:off x="8974505" y="1203654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목 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E4EB4-4EDD-4E85-9EA7-20FE3F302B5D}"/>
              </a:ext>
            </a:extLst>
          </p:cNvPr>
          <p:cNvSpPr/>
          <p:nvPr/>
        </p:nvSpPr>
        <p:spPr>
          <a:xfrm>
            <a:off x="7041315" y="1959884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7A71-7CD7-4285-ABDA-3D26E6057949}"/>
              </a:ext>
            </a:extLst>
          </p:cNvPr>
          <p:cNvSpPr txBox="1"/>
          <p:nvPr/>
        </p:nvSpPr>
        <p:spPr>
          <a:xfrm>
            <a:off x="8208127" y="1959884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전장 시스템을 통한 보상 제공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9AA86D-DA5F-4A39-A49F-320538552EC6}"/>
              </a:ext>
            </a:extLst>
          </p:cNvPr>
          <p:cNvSpPr/>
          <p:nvPr/>
        </p:nvSpPr>
        <p:spPr>
          <a:xfrm>
            <a:off x="3888892" y="4353348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1FF6B9-A7E4-45B2-89DC-289411B3F216}"/>
              </a:ext>
            </a:extLst>
          </p:cNvPr>
          <p:cNvSpPr/>
          <p:nvPr/>
        </p:nvSpPr>
        <p:spPr>
          <a:xfrm>
            <a:off x="3851963" y="5113237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BBC4C3-2FCC-4557-A610-B06DE2F9D802}"/>
              </a:ext>
            </a:extLst>
          </p:cNvPr>
          <p:cNvSpPr/>
          <p:nvPr/>
        </p:nvSpPr>
        <p:spPr>
          <a:xfrm>
            <a:off x="3888892" y="5912652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AC023-4289-4632-9F5E-15E56A338D25}"/>
              </a:ext>
            </a:extLst>
          </p:cNvPr>
          <p:cNvSpPr txBox="1"/>
          <p:nvPr/>
        </p:nvSpPr>
        <p:spPr>
          <a:xfrm>
            <a:off x="5043203" y="438623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</a:t>
            </a:r>
            <a:r>
              <a:rPr lang="ko-KR" altLang="en-US" b="1"/>
              <a:t>순환 컨텐츠의 생성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701A6-6DA4-423E-8E30-CC62D0D5553A}"/>
              </a:ext>
            </a:extLst>
          </p:cNvPr>
          <p:cNvSpPr txBox="1"/>
          <p:nvPr/>
        </p:nvSpPr>
        <p:spPr>
          <a:xfrm>
            <a:off x="5043203" y="516263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순환 컨텐츠의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0DC04D-C3A2-476D-B642-94E139ACC781}"/>
              </a:ext>
            </a:extLst>
          </p:cNvPr>
          <p:cNvSpPr txBox="1"/>
          <p:nvPr/>
        </p:nvSpPr>
        <p:spPr>
          <a:xfrm>
            <a:off x="5091224" y="594087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</a:t>
            </a:r>
            <a:r>
              <a:rPr lang="ko-KR" altLang="en-US" b="1"/>
              <a:t>순환 컨텐츠의 생성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4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6379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플레이어가 전진한 거리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옵션 </a:t>
            </a:r>
            <a:r>
              <a:rPr lang="en-US" altLang="ko-KR" sz="1400" dirty="0"/>
              <a:t>UI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플레이어의 캐릭터</a:t>
            </a:r>
            <a:r>
              <a:rPr lang="en-US" altLang="ko-KR" sz="1400" dirty="0"/>
              <a:t> , </a:t>
            </a:r>
            <a:r>
              <a:rPr lang="ko-KR" altLang="en-US" sz="1400" dirty="0"/>
              <a:t>주인공 터치 시</a:t>
            </a:r>
            <a:endParaRPr lang="en-US" altLang="ko-KR" sz="1400" dirty="0"/>
          </a:p>
          <a:p>
            <a:r>
              <a:rPr lang="ko-KR" altLang="en-US" sz="1400" dirty="0"/>
              <a:t>캐릭터 정보창으로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8007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8007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8007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8007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12119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83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15243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2170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502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6423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0270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2568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478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807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12282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10966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8407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198357" y="136990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00264" y="136749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02247" y="1364858"/>
            <a:ext cx="3030104" cy="2320958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5321188" y="1460917"/>
            <a:ext cx="561776" cy="788344"/>
            <a:chOff x="430398" y="1158939"/>
            <a:chExt cx="561776" cy="788344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4" y="1414618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55" name="그룹 154"/>
          <p:cNvGrpSpPr/>
          <p:nvPr/>
        </p:nvGrpSpPr>
        <p:grpSpPr>
          <a:xfrm>
            <a:off x="6297470" y="1428803"/>
            <a:ext cx="1002109" cy="548353"/>
            <a:chOff x="1393168" y="1120587"/>
            <a:chExt cx="1002109" cy="548353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96450" y="136990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6493258" y="1722738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2" name="그림 16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4" y="2054899"/>
            <a:ext cx="1412349" cy="1412349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1" y="3798240"/>
            <a:ext cx="2804159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258187" y="1756476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6226533" y="2206952"/>
            <a:ext cx="998634" cy="384859"/>
            <a:chOff x="1393168" y="1120587"/>
            <a:chExt cx="998634" cy="384859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6407150" y="3459132"/>
            <a:ext cx="676212" cy="341152"/>
            <a:chOff x="2755961" y="1967714"/>
            <a:chExt cx="676212" cy="34115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06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5249491" y="177631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2" y="2476300"/>
            <a:ext cx="1412349" cy="1412349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5404956" y="432430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5404956" y="484976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5396904" y="5383059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502925" y="6099153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5394978" y="3941372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213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6097723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214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6798028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215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7493313" y="3938094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5854225" y="539295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6589423" y="5385826"/>
            <a:ext cx="701422" cy="200055"/>
            <a:chOff x="2200652" y="5241136"/>
            <a:chExt cx="701422" cy="20005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854225" y="555418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5860630" y="488079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6595828" y="4873663"/>
            <a:ext cx="701422" cy="200055"/>
            <a:chOff x="2200652" y="5241136"/>
            <a:chExt cx="701422" cy="200055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5860630" y="50420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5839235" y="434912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6574433" y="4341996"/>
            <a:ext cx="701422" cy="307777"/>
            <a:chOff x="2200652" y="5241136"/>
            <a:chExt cx="701422" cy="30777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5839235" y="45103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1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7297249" y="4380760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2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7305172" y="489937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3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7304592" y="5434993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401120" y="1812879"/>
            <a:ext cx="2627332" cy="224846"/>
            <a:chOff x="1058054" y="1510901"/>
            <a:chExt cx="2627332" cy="224846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5463264" y="437690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607460" y="4336843"/>
            <a:ext cx="74849" cy="426536"/>
          </a:xfrm>
          <a:prstGeom prst="rect">
            <a:avLst/>
          </a:prstGeom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5463264" y="490008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577564" y="4877628"/>
            <a:ext cx="116632" cy="388315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68874" y="542559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30722" y="5401017"/>
            <a:ext cx="195122" cy="399194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262552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20005" y="2600947"/>
            <a:ext cx="195122" cy="399194"/>
          </a:xfrm>
          <a:prstGeom prst="rect">
            <a:avLst/>
          </a:prstGeom>
        </p:spPr>
      </p:pic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2625760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6835324" y="3104356"/>
            <a:ext cx="195122" cy="3991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6307489" y="5664730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6630288" y="141264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419595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030549"/>
            <a:ext cx="3536726" cy="427011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98" y="1030549"/>
            <a:ext cx="3536726" cy="29979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445874" y="16879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45874" y="194959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038031" y="1752118"/>
            <a:ext cx="1973580" cy="133350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457174" y="133618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기능 설정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631287" y="1752118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571079" y="1728566"/>
            <a:ext cx="109538" cy="180454"/>
          </a:xfrm>
          <a:prstGeom prst="rect">
            <a:avLst/>
          </a:prstGeom>
          <a:solidFill>
            <a:srgbClr val="FED3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227585" y="1752118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38031" y="2012674"/>
            <a:ext cx="197358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631287" y="2012674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571079" y="1989122"/>
            <a:ext cx="109538" cy="180454"/>
          </a:xfrm>
          <a:prstGeom prst="rect">
            <a:avLst/>
          </a:prstGeom>
          <a:solidFill>
            <a:srgbClr val="BF70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227585" y="201479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45874" y="2336257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497937" y="238885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625508" y="238885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58858" y="2347808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31287" y="2347808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45874" y="2751609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497937" y="280420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25508" y="280420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58858" y="2763160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31287" y="2763160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445874" y="31384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푸시 알림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497937" y="3191014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25508" y="3191014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58857" y="3149967"/>
            <a:ext cx="52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통행증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31287" y="3149967"/>
            <a:ext cx="93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전장 입장 횟수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625508" y="3439601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58857" y="3398554"/>
            <a:ext cx="1001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방치 </a:t>
            </a:r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r>
              <a:rPr lang="ko-KR" altLang="en-US" sz="800" b="1" dirty="0">
                <a:solidFill>
                  <a:schemeClr val="bg1"/>
                </a:solidFill>
              </a:rPr>
              <a:t>시간 경과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08885" y="601493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642105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2640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2690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53" y="385736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4966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4306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8" y="3829518"/>
            <a:ext cx="643731" cy="643731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04264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04264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72690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데이터 저장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2" y="2878438"/>
            <a:ext cx="399086" cy="62357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8145" r="11020" b="19077"/>
          <a:stretch/>
        </p:blipFill>
        <p:spPr>
          <a:xfrm>
            <a:off x="2399356" y="1977995"/>
            <a:ext cx="493199" cy="4923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80" y="2940986"/>
            <a:ext cx="464150" cy="46415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944306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업적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172690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00" y="1030549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196263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448597" y="1265227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241365" y="1642364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293100" y="1687987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360881" y="1764424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814" y="1818793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0602711" y="1863867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0600690" y="1887419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0629265" y="1690643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8753214" y="1728968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8753214" y="1866924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293100" y="2239939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360881" y="2316376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69" y="2370745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0602711" y="2415819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600690" y="2439371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0629265" y="2242595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753214" y="2280920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8753214" y="2418876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0602711" y="3502010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577091" y="3525577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506466" y="351077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42" y="3405136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5677195" y="40962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321368" y="40962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5314951" y="5087136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업적 </a:t>
            </a:r>
            <a:r>
              <a:rPr lang="en-US" altLang="ko-KR" b="1" dirty="0"/>
              <a:t>/ </a:t>
            </a:r>
            <a:r>
              <a:rPr lang="ko-KR" altLang="en-US" b="1" dirty="0"/>
              <a:t>데이터 저장 </a:t>
            </a:r>
            <a:r>
              <a:rPr lang="en-US" altLang="ko-KR" b="1" dirty="0"/>
              <a:t>/ </a:t>
            </a:r>
            <a:r>
              <a:rPr lang="ko-KR" altLang="en-US" b="1" dirty="0"/>
              <a:t>출석체크 </a:t>
            </a:r>
            <a:r>
              <a:rPr lang="en-US" altLang="ko-KR" b="1" dirty="0"/>
              <a:t>/ </a:t>
            </a:r>
            <a:r>
              <a:rPr lang="ko-KR" altLang="en-US" b="1" dirty="0"/>
              <a:t>문의하기 추가 예정</a:t>
            </a:r>
          </a:p>
        </p:txBody>
      </p:sp>
    </p:spTree>
    <p:extLst>
      <p:ext uri="{BB962C8B-B14F-4D97-AF65-F5344CB8AC3E}">
        <p14:creationId xmlns:p14="http://schemas.microsoft.com/office/powerpoint/2010/main" val="358784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1648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9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 </a:t>
            </a:r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300M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rgbClr val="FEDED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/>
              <a:t>전투 훈련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을 시작하려면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이전 단계의 훈련을 마쳐야 합니다</a:t>
            </a:r>
            <a:endParaRPr lang="en-US" altLang="ko-KR" sz="1200" b="1" dirty="0"/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[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</a:t>
            </a:r>
            <a:r>
              <a:rPr lang="en-US" altLang="ko-KR" sz="1200" b="1" dirty="0">
                <a:solidFill>
                  <a:srgbClr val="FF0000"/>
                </a:solidFill>
              </a:rPr>
              <a:t>]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Lv.5 </a:t>
            </a:r>
            <a:r>
              <a:rPr lang="ko-KR" altLang="en-US" sz="1200" b="1" dirty="0">
                <a:solidFill>
                  <a:srgbClr val="FF0000"/>
                </a:solidFill>
              </a:rPr>
              <a:t>달성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/>
              <a:t>진행 상황 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토끼 사냥 </a:t>
            </a:r>
            <a:r>
              <a:rPr lang="en-US" altLang="ko-KR" sz="1200" b="1" dirty="0"/>
              <a:t>Lv.3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진행 상황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/>
              <a:t> / 300M</a:t>
            </a:r>
            <a:endParaRPr lang="ko-KR" altLang="en-US" sz="12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958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플레이어 캐릭터</a:t>
            </a:r>
            <a:endParaRPr lang="en-US" altLang="ko-KR" sz="1400" dirty="0"/>
          </a:p>
          <a:p>
            <a:r>
              <a:rPr lang="ko-KR" altLang="en-US" sz="1400" dirty="0"/>
              <a:t>캐릭터를 클릭하면 정보창으로 이동</a:t>
            </a:r>
            <a:endParaRPr lang="en-US" altLang="ko-KR" sz="1400" dirty="0"/>
          </a:p>
          <a:p>
            <a:r>
              <a:rPr lang="ko-KR" altLang="en-US" sz="1400" dirty="0"/>
              <a:t>적 몬스터에게 공격당하지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보스가 플레이어를 공격해서 밀어냅니다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548353"/>
            <a:chOff x="1393168" y="1120587"/>
            <a:chExt cx="1002109" cy="548353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161181" y="1126825"/>
            <a:ext cx="1002109" cy="548353"/>
            <a:chOff x="1393168" y="1120587"/>
            <a:chExt cx="1002109" cy="548353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2829</Words>
  <Application>Microsoft Office PowerPoint</Application>
  <PresentationFormat>와이드스크린</PresentationFormat>
  <Paragraphs>1090</Paragraphs>
  <Slides>22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215</cp:revision>
  <dcterms:created xsi:type="dcterms:W3CDTF">2020-08-13T13:01:44Z</dcterms:created>
  <dcterms:modified xsi:type="dcterms:W3CDTF">2020-08-24T01:31:24Z</dcterms:modified>
</cp:coreProperties>
</file>